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72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B98F-C69E-4A14-8B9A-B198C11E28E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03D4-ED38-46AD-836E-AD2595CC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72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B98F-C69E-4A14-8B9A-B198C11E28E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03D4-ED38-46AD-836E-AD2595CC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49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B98F-C69E-4A14-8B9A-B198C11E28E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03D4-ED38-46AD-836E-AD2595CC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0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B98F-C69E-4A14-8B9A-B198C11E28E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03D4-ED38-46AD-836E-AD2595CC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20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B98F-C69E-4A14-8B9A-B198C11E28E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03D4-ED38-46AD-836E-AD2595CC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05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B98F-C69E-4A14-8B9A-B198C11E28E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03D4-ED38-46AD-836E-AD2595CC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59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B98F-C69E-4A14-8B9A-B198C11E28E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03D4-ED38-46AD-836E-AD2595CC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6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B98F-C69E-4A14-8B9A-B198C11E28E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03D4-ED38-46AD-836E-AD2595CC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17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B98F-C69E-4A14-8B9A-B198C11E28E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03D4-ED38-46AD-836E-AD2595CC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90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B98F-C69E-4A14-8B9A-B198C11E28E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03D4-ED38-46AD-836E-AD2595CC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1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DB98F-C69E-4A14-8B9A-B198C11E28E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C03D4-ED38-46AD-836E-AD2595CC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23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DB98F-C69E-4A14-8B9A-B198C11E28E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C03D4-ED38-46AD-836E-AD2595CC4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87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2474"/>
            <a:ext cx="6858000" cy="9041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937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Gwendolyn Jung</dc:creator>
  <cp:lastModifiedBy>Gwendolyn Jung</cp:lastModifiedBy>
  <cp:revision>1</cp:revision>
  <dcterms:created xsi:type="dcterms:W3CDTF">2016-02-08T16:34:47Z</dcterms:created>
  <dcterms:modified xsi:type="dcterms:W3CDTF">2016-02-08T16:35:26Z</dcterms:modified>
</cp:coreProperties>
</file>